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3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BAA9C-FD84-4175-8658-0E9E4B0224E6}" type="datetimeFigureOut">
              <a:rPr lang="en-CA" smtClean="0"/>
              <a:pPr/>
              <a:t>26/01/2012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6C8728-831D-427B-ADFF-BFAB25D1D112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6C8728-831D-427B-ADFF-BFAB25D1D112}" type="slidenum">
              <a:rPr lang="en-CA" smtClean="0"/>
              <a:pPr/>
              <a:t>5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C8F7D-576B-4526-A985-7E5D32F5FF99}" type="datetimeFigureOut">
              <a:rPr lang="en-CA" smtClean="0"/>
              <a:pPr/>
              <a:t>26/01/2012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B47A-D1F0-4CEB-B0C7-0DC582FEBE9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C8F7D-576B-4526-A985-7E5D32F5FF99}" type="datetimeFigureOut">
              <a:rPr lang="en-CA" smtClean="0"/>
              <a:pPr/>
              <a:t>26/01/2012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B47A-D1F0-4CEB-B0C7-0DC582FEBE9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C8F7D-576B-4526-A985-7E5D32F5FF99}" type="datetimeFigureOut">
              <a:rPr lang="en-CA" smtClean="0"/>
              <a:pPr/>
              <a:t>26/01/2012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B47A-D1F0-4CEB-B0C7-0DC582FEBE9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C8F7D-576B-4526-A985-7E5D32F5FF99}" type="datetimeFigureOut">
              <a:rPr lang="en-CA" smtClean="0"/>
              <a:pPr/>
              <a:t>26/01/2012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B47A-D1F0-4CEB-B0C7-0DC582FEBE9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C8F7D-576B-4526-A985-7E5D32F5FF99}" type="datetimeFigureOut">
              <a:rPr lang="en-CA" smtClean="0"/>
              <a:pPr/>
              <a:t>26/01/2012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B47A-D1F0-4CEB-B0C7-0DC582FEBE9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C8F7D-576B-4526-A985-7E5D32F5FF99}" type="datetimeFigureOut">
              <a:rPr lang="en-CA" smtClean="0"/>
              <a:pPr/>
              <a:t>26/01/2012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B47A-D1F0-4CEB-B0C7-0DC582FEBE9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C8F7D-576B-4526-A985-7E5D32F5FF99}" type="datetimeFigureOut">
              <a:rPr lang="en-CA" smtClean="0"/>
              <a:pPr/>
              <a:t>26/01/2012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B47A-D1F0-4CEB-B0C7-0DC582FEBE9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C8F7D-576B-4526-A985-7E5D32F5FF99}" type="datetimeFigureOut">
              <a:rPr lang="en-CA" smtClean="0"/>
              <a:pPr/>
              <a:t>26/01/2012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B47A-D1F0-4CEB-B0C7-0DC582FEBE9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C8F7D-576B-4526-A985-7E5D32F5FF99}" type="datetimeFigureOut">
              <a:rPr lang="en-CA" smtClean="0"/>
              <a:pPr/>
              <a:t>26/01/2012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B47A-D1F0-4CEB-B0C7-0DC582FEBE9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C8F7D-576B-4526-A985-7E5D32F5FF99}" type="datetimeFigureOut">
              <a:rPr lang="en-CA" smtClean="0"/>
              <a:pPr/>
              <a:t>26/01/2012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B47A-D1F0-4CEB-B0C7-0DC582FEBE9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89C8F7D-576B-4526-A985-7E5D32F5FF99}" type="datetimeFigureOut">
              <a:rPr lang="en-CA" smtClean="0"/>
              <a:pPr/>
              <a:t>26/01/2012</a:t>
            </a:fld>
            <a:endParaRPr lang="en-CA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839EB47A-D1F0-4CEB-B0C7-0DC582FEBE9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89C8F7D-576B-4526-A985-7E5D32F5FF99}" type="datetimeFigureOut">
              <a:rPr lang="en-CA" smtClean="0"/>
              <a:pPr/>
              <a:t>26/01/2012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39EB47A-D1F0-4CEB-B0C7-0DC582FEBE98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Adjectives and Adverbs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Nouns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 smtClean="0"/>
              <a:t>A noun describes a person, place or thing.</a:t>
            </a:r>
          </a:p>
          <a:p>
            <a:r>
              <a:rPr lang="en-CA" dirty="0" smtClean="0"/>
              <a:t>Examples: city, man, movie, tree</a:t>
            </a:r>
          </a:p>
          <a:p>
            <a:endParaRPr lang="en-CA" dirty="0" smtClean="0"/>
          </a:p>
          <a:p>
            <a:r>
              <a:rPr lang="en-CA" dirty="0" smtClean="0"/>
              <a:t>Proper nouns name </a:t>
            </a:r>
            <a:r>
              <a:rPr lang="en-CA" u="sng" dirty="0" smtClean="0"/>
              <a:t>specific</a:t>
            </a:r>
            <a:r>
              <a:rPr lang="en-CA" dirty="0" smtClean="0"/>
              <a:t> people, places and things. They are capitalized.</a:t>
            </a:r>
          </a:p>
          <a:p>
            <a:r>
              <a:rPr lang="en-CA" dirty="0" smtClean="0"/>
              <a:t>Examples: Toronto, Mr. Drebit, </a:t>
            </a:r>
            <a:r>
              <a:rPr lang="en-CA" i="1" dirty="0" smtClean="0"/>
              <a:t>Spider-Man, </a:t>
            </a:r>
            <a:r>
              <a:rPr lang="en-CA" dirty="0" smtClean="0"/>
              <a:t>Oak</a:t>
            </a:r>
          </a:p>
          <a:p>
            <a:endParaRPr lang="en-CA" dirty="0" smtClean="0"/>
          </a:p>
          <a:p>
            <a:r>
              <a:rPr lang="en-CA" dirty="0" smtClean="0"/>
              <a:t>Abstract nouns name ideas, beliefs and other things that cannot be detected by your senses.</a:t>
            </a:r>
          </a:p>
          <a:p>
            <a:r>
              <a:rPr lang="en-CA" dirty="0" smtClean="0"/>
              <a:t>Examples: joy, bravery, fear, love, happiness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Verbs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Verbs are </a:t>
            </a:r>
            <a:r>
              <a:rPr lang="en-CA" b="1" dirty="0" smtClean="0"/>
              <a:t>action</a:t>
            </a:r>
            <a:r>
              <a:rPr lang="en-CA" dirty="0" smtClean="0"/>
              <a:t> words. They describe something that is being done.</a:t>
            </a:r>
          </a:p>
          <a:p>
            <a:r>
              <a:rPr lang="en-CA" dirty="0" smtClean="0"/>
              <a:t>Examples: run, jump, think, read, believe, want, be, grow, climb, become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b="1" dirty="0" smtClean="0"/>
              <a:t>You cannot write a sentence without including at least one verb.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Adjectives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75191"/>
            <a:ext cx="8568952" cy="4894169"/>
          </a:xfrm>
        </p:spPr>
        <p:txBody>
          <a:bodyPr>
            <a:normAutofit fontScale="85000" lnSpcReduction="10000"/>
          </a:bodyPr>
          <a:lstStyle/>
          <a:p>
            <a:r>
              <a:rPr lang="en-CA" dirty="0" smtClean="0"/>
              <a:t>Adjectives are words that provide information about nouns</a:t>
            </a:r>
            <a:r>
              <a:rPr lang="en-CA" dirty="0" smtClean="0"/>
              <a:t>.</a:t>
            </a:r>
          </a:p>
          <a:p>
            <a:r>
              <a:rPr lang="en-CA" dirty="0" smtClean="0"/>
              <a:t>An adjective describes </a:t>
            </a:r>
            <a:r>
              <a:rPr lang="en-CA" b="1" dirty="0" smtClean="0"/>
              <a:t>what something is like</a:t>
            </a:r>
            <a:r>
              <a:rPr lang="en-CA" dirty="0" smtClean="0"/>
              <a:t>.</a:t>
            </a:r>
            <a:endParaRPr lang="en-CA" dirty="0" smtClean="0"/>
          </a:p>
          <a:p>
            <a:r>
              <a:rPr lang="en-CA" dirty="0" smtClean="0"/>
              <a:t>Examples: quick, slow, happy, good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What are the adjectives in these examples?: </a:t>
            </a:r>
          </a:p>
          <a:p>
            <a:pPr>
              <a:lnSpc>
                <a:spcPct val="210000"/>
              </a:lnSpc>
            </a:pPr>
            <a:r>
              <a:rPr lang="en-CA" dirty="0" smtClean="0"/>
              <a:t>“The new students went to class.” </a:t>
            </a:r>
          </a:p>
          <a:p>
            <a:pPr>
              <a:lnSpc>
                <a:spcPct val="210000"/>
              </a:lnSpc>
            </a:pPr>
            <a:r>
              <a:rPr lang="en-CA" dirty="0" smtClean="0"/>
              <a:t>“OISE is a big school.”</a:t>
            </a:r>
          </a:p>
          <a:p>
            <a:pPr>
              <a:lnSpc>
                <a:spcPct val="210000"/>
              </a:lnSpc>
            </a:pPr>
            <a:r>
              <a:rPr lang="en-CA" dirty="0" smtClean="0"/>
              <a:t>“I am wearing a blue shirt.”</a:t>
            </a:r>
          </a:p>
          <a:p>
            <a:endParaRPr lang="en-CA" dirty="0"/>
          </a:p>
        </p:txBody>
      </p:sp>
      <p:sp>
        <p:nvSpPr>
          <p:cNvPr id="5" name="Oval 4"/>
          <p:cNvSpPr/>
          <p:nvPr/>
        </p:nvSpPr>
        <p:spPr>
          <a:xfrm>
            <a:off x="1475656" y="4221088"/>
            <a:ext cx="792088" cy="72008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Oval 5"/>
          <p:cNvSpPr/>
          <p:nvPr/>
        </p:nvSpPr>
        <p:spPr>
          <a:xfrm>
            <a:off x="2123728" y="5085184"/>
            <a:ext cx="648072" cy="648072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/>
          <p:cNvSpPr/>
          <p:nvPr/>
        </p:nvSpPr>
        <p:spPr>
          <a:xfrm>
            <a:off x="2915816" y="5949280"/>
            <a:ext cx="864096" cy="576064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6" grpId="1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Adverbs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640960" cy="5328592"/>
          </a:xfrm>
        </p:spPr>
        <p:txBody>
          <a:bodyPr>
            <a:noAutofit/>
          </a:bodyPr>
          <a:lstStyle/>
          <a:p>
            <a:r>
              <a:rPr lang="en-CA" sz="2700" dirty="0" smtClean="0"/>
              <a:t>Adverbs are words that provide information about verbs. </a:t>
            </a:r>
          </a:p>
          <a:p>
            <a:r>
              <a:rPr lang="en-CA" sz="2700" dirty="0" smtClean="0"/>
              <a:t>Adverbs often look like adjectives with the letters “</a:t>
            </a:r>
            <a:r>
              <a:rPr lang="en-CA" sz="2700" dirty="0" err="1" smtClean="0"/>
              <a:t>ly</a:t>
            </a:r>
            <a:r>
              <a:rPr lang="en-CA" sz="2700" dirty="0" smtClean="0"/>
              <a:t>” added to the end.</a:t>
            </a:r>
          </a:p>
          <a:p>
            <a:r>
              <a:rPr lang="en-CA" sz="2700" dirty="0" smtClean="0"/>
              <a:t>An Adverb describes </a:t>
            </a:r>
            <a:r>
              <a:rPr lang="en-CA" sz="2700" b="1" dirty="0" smtClean="0"/>
              <a:t>how something is done</a:t>
            </a:r>
            <a:r>
              <a:rPr lang="en-CA" sz="2700" dirty="0" smtClean="0"/>
              <a:t>.</a:t>
            </a:r>
            <a:endParaRPr lang="en-CA" sz="2700" dirty="0" smtClean="0"/>
          </a:p>
          <a:p>
            <a:r>
              <a:rPr lang="en-CA" sz="2700" dirty="0" smtClean="0"/>
              <a:t>Examples: quickly, slowly, happily,</a:t>
            </a:r>
          </a:p>
          <a:p>
            <a:pPr>
              <a:lnSpc>
                <a:spcPct val="150000"/>
              </a:lnSpc>
            </a:pPr>
            <a:r>
              <a:rPr lang="en-CA" sz="2700" dirty="0" smtClean="0"/>
              <a:t>What are the adverbs in these sentences?:</a:t>
            </a:r>
          </a:p>
          <a:p>
            <a:pPr>
              <a:lnSpc>
                <a:spcPct val="200000"/>
              </a:lnSpc>
            </a:pPr>
            <a:r>
              <a:rPr lang="en-CA" sz="2700" dirty="0" smtClean="0"/>
              <a:t>“Always cross the street safely.”</a:t>
            </a:r>
          </a:p>
          <a:p>
            <a:pPr>
              <a:lnSpc>
                <a:spcPct val="200000"/>
              </a:lnSpc>
            </a:pPr>
            <a:r>
              <a:rPr lang="en-CA" sz="2700" dirty="0" smtClean="0"/>
              <a:t>“He silently entered the building.”</a:t>
            </a:r>
          </a:p>
          <a:p>
            <a:pPr>
              <a:lnSpc>
                <a:spcPct val="200000"/>
              </a:lnSpc>
            </a:pPr>
            <a:r>
              <a:rPr lang="en-CA" sz="2700" dirty="0" smtClean="0"/>
              <a:t>“She dances well.”</a:t>
            </a:r>
            <a:endParaRPr lang="en-CA" sz="27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652120" y="3068960"/>
            <a:ext cx="93610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700" b="1" dirty="0" smtClean="0"/>
              <a:t>well</a:t>
            </a:r>
            <a:endParaRPr lang="en-CA" sz="2700" b="1" dirty="0"/>
          </a:p>
        </p:txBody>
      </p:sp>
      <p:sp>
        <p:nvSpPr>
          <p:cNvPr id="5" name="Oval 4"/>
          <p:cNvSpPr/>
          <p:nvPr/>
        </p:nvSpPr>
        <p:spPr>
          <a:xfrm>
            <a:off x="4139952" y="4293096"/>
            <a:ext cx="1152128" cy="72008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Oval 5"/>
          <p:cNvSpPr/>
          <p:nvPr/>
        </p:nvSpPr>
        <p:spPr>
          <a:xfrm>
            <a:off x="1331640" y="5157192"/>
            <a:ext cx="1296144" cy="648072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/>
          <p:cNvSpPr/>
          <p:nvPr/>
        </p:nvSpPr>
        <p:spPr>
          <a:xfrm>
            <a:off x="2555776" y="6021288"/>
            <a:ext cx="792088" cy="648072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Adjective or Adverb?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625609"/>
          </a:xfrm>
        </p:spPr>
        <p:txBody>
          <a:bodyPr>
            <a:noAutofit/>
          </a:bodyPr>
          <a:lstStyle/>
          <a:p>
            <a:r>
              <a:rPr lang="en-CA" sz="3000" dirty="0" smtClean="0"/>
              <a:t>In order to decide which descriptive word to use in a sentence, you must decide if you are describing the noun or the verb.</a:t>
            </a:r>
          </a:p>
          <a:p>
            <a:endParaRPr lang="en-CA" sz="1800" dirty="0" smtClean="0"/>
          </a:p>
          <a:p>
            <a:r>
              <a:rPr lang="en-CA" sz="3000" dirty="0" smtClean="0"/>
              <a:t>For example:</a:t>
            </a:r>
          </a:p>
          <a:p>
            <a:pPr>
              <a:lnSpc>
                <a:spcPct val="200000"/>
              </a:lnSpc>
            </a:pPr>
            <a:r>
              <a:rPr lang="en-CA" sz="3000" dirty="0" smtClean="0"/>
              <a:t>“Rabbits are  __________. (quick or quickly?)</a:t>
            </a:r>
          </a:p>
          <a:p>
            <a:pPr>
              <a:lnSpc>
                <a:spcPct val="200000"/>
              </a:lnSpc>
            </a:pPr>
            <a:r>
              <a:rPr lang="en-CA" sz="3000" dirty="0" smtClean="0"/>
              <a:t>“Turtles move __________. (slow or slowly?)</a:t>
            </a:r>
          </a:p>
          <a:p>
            <a:pPr>
              <a:lnSpc>
                <a:spcPct val="200000"/>
              </a:lnSpc>
            </a:pPr>
            <a:r>
              <a:rPr lang="en-CA" sz="3000" dirty="0" smtClean="0"/>
              <a:t>I read _________. (good or well?)</a:t>
            </a:r>
            <a:endParaRPr lang="en-CA" sz="3000" dirty="0"/>
          </a:p>
        </p:txBody>
      </p:sp>
      <p:sp>
        <p:nvSpPr>
          <p:cNvPr id="4" name="TextBox 3"/>
          <p:cNvSpPr txBox="1"/>
          <p:nvPr/>
        </p:nvSpPr>
        <p:spPr>
          <a:xfrm>
            <a:off x="3347864" y="4005064"/>
            <a:ext cx="10711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000" b="1" dirty="0" smtClean="0">
                <a:solidFill>
                  <a:srgbClr val="FF0000"/>
                </a:solidFill>
              </a:rPr>
              <a:t>quick</a:t>
            </a:r>
            <a:endParaRPr lang="en-CA" sz="3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63888" y="4941168"/>
            <a:ext cx="124264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000" b="1" dirty="0" smtClean="0">
                <a:solidFill>
                  <a:srgbClr val="FF0000"/>
                </a:solidFill>
              </a:rPr>
              <a:t>slowly</a:t>
            </a:r>
            <a:endParaRPr lang="en-CA" sz="3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7744" y="5877272"/>
            <a:ext cx="86594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000" b="1" dirty="0" smtClean="0">
                <a:solidFill>
                  <a:srgbClr val="FF0000"/>
                </a:solidFill>
              </a:rPr>
              <a:t>well</a:t>
            </a:r>
            <a:endParaRPr lang="en-CA" sz="3000" b="1" dirty="0">
              <a:solidFill>
                <a:srgbClr val="FF0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115616" y="4509120"/>
            <a:ext cx="1152128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339752" y="5445224"/>
            <a:ext cx="792088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187624" y="6381328"/>
            <a:ext cx="576064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89</TotalTime>
  <Words>314</Words>
  <Application>Microsoft Office PowerPoint</Application>
  <PresentationFormat>On-screen Show (4:3)</PresentationFormat>
  <Paragraphs>47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Module</vt:lpstr>
      <vt:lpstr>Adjectives and Adverbs</vt:lpstr>
      <vt:lpstr>Nouns</vt:lpstr>
      <vt:lpstr>Verbs</vt:lpstr>
      <vt:lpstr>Adjectives</vt:lpstr>
      <vt:lpstr>Adverbs</vt:lpstr>
      <vt:lpstr>Adjective or Adverb?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Parts of Speech</dc:title>
  <dc:creator>Erik</dc:creator>
  <cp:lastModifiedBy>Erik</cp:lastModifiedBy>
  <cp:revision>14</cp:revision>
  <dcterms:created xsi:type="dcterms:W3CDTF">2011-11-07T21:46:47Z</dcterms:created>
  <dcterms:modified xsi:type="dcterms:W3CDTF">2012-01-26T23:54:34Z</dcterms:modified>
</cp:coreProperties>
</file>